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7" d="100"/>
          <a:sy n="47" d="100"/>
        </p:scale>
        <p:origin x="10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39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37410"/>
            <a:ext cx="7477601" cy="1793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800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Stock Level Prediction - Data and Strategy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833199" y="4176216"/>
            <a:ext cx="7477601" cy="13903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Accurately predicting hourly stock levels is crucial for optimizing procurement and avoiding stockouts or overstocking. This presentation outlines the data sources we'll leverage and the steps involved in building a robust forecasting model.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50" y="663850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523630"/>
            <a:ext cx="2050733" cy="569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srikari malladi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901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goal is to develop a data-driven model that can forecast hourly stock levels for key products. This will enable the business to make proactive, data-informed decisions about procurement, leading to improved inventory management and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2646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Sources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D1B6E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8081" y="3469362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5040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sensor_stock_level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data on current inventory levels from sensors installed in the warehouse.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D1B6E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2367" y="3469362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5040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sales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Historical sales data, including hourly, daily, and weekly transaction volumes.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D1B6E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8081" y="5296441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03793"/>
            <a:ext cx="33732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sensor_storage_temperature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5212913" y="598892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 data on the temperature and humidity conditions in the storage facilities.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808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Modeling Approach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308503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70980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482096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D1B6E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1365" y="2523768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5306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4757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Cleansing, transforming, and integrating the data sources into a unified dataset.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D1B6E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1365" y="4026098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7044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Deriving relevant features from the raw data, such as sales trends, seasonality, and storage conditions.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D1B6E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1365" y="5883831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 Training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Applying machine learning algorithms to train a predictive model on the prepared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296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16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 Evaluation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Metrics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035862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performance indicators such as mean absolute error, root mean squared error, and R-squared will be used to assess the model's accuracy.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03586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will be tested on held-out data to ensure its generalizability and robustness to new, unseen scenarios.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Refinement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035862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Iterative model tuning and feature engineering will be performed to continually improve the forecasting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6896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Deployment and Monitoring</a:t>
            </a:r>
            <a:endParaRPr lang="en-US" sz="4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2194399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3619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Deployment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8833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trained model will be integrated into the company's existing systems, providing real-time stock level forecasts.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930944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3305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Monitoring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90648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model's performance will be continuously monitored, and feedback loops will be implemented to identify and address any drift or degradation.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708428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9715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Optimization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438312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Ongoing model refinement and updates will ensure the forecasting remains accurate and responsive to changing business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2787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Business Benefits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16658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44183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Cost Savings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424601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inventory management reduces the costs associated with overstocking or stockouts.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16658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944183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Customer Satisfaction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771787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Reliable stock level predictions lead to better product availability and happier customers.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16658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44183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Operational Efficiency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71787"/>
            <a:ext cx="22333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Optimized procurement and inventory levels enhance overall business efficiency.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166586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944183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Business Growth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424601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insights gained can support strategic decision-making and enable future growth.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490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187779"/>
            <a:ext cx="9933503" cy="2992755"/>
          </a:xfrm>
          <a:prstGeom prst="roundRect">
            <a:avLst>
              <a:gd name="adj" fmla="val 33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56009" y="3195399"/>
            <a:ext cx="9918263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78298" y="3336250"/>
            <a:ext cx="45109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Accurate Stock Level Prediction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336250"/>
            <a:ext cx="45109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proactive procurement and inventory management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356009" y="4187904"/>
            <a:ext cx="9918263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578298" y="4328755"/>
            <a:ext cx="45109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Data-Driven Decision Making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328755"/>
            <a:ext cx="45109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Leverages multiple data sources for robust forecasting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56009" y="5180409"/>
            <a:ext cx="9918263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578298" y="5321260"/>
            <a:ext cx="45109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Improvement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321260"/>
            <a:ext cx="45109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Iterative model refinement ensures ongoing performance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427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Lakshmi Malladi</cp:lastModifiedBy>
  <cp:revision>4</cp:revision>
  <dcterms:created xsi:type="dcterms:W3CDTF">2024-05-05T15:54:36Z</dcterms:created>
  <dcterms:modified xsi:type="dcterms:W3CDTF">2024-05-05T16:07:37Z</dcterms:modified>
</cp:coreProperties>
</file>